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522" r:id="rId3"/>
    <p:sldId id="646" r:id="rId4"/>
    <p:sldId id="647" r:id="rId5"/>
    <p:sldId id="416" r:id="rId6"/>
    <p:sldId id="257" r:id="rId7"/>
    <p:sldId id="626" r:id="rId8"/>
    <p:sldId id="547" r:id="rId9"/>
    <p:sldId id="648" r:id="rId10"/>
    <p:sldId id="649" r:id="rId11"/>
    <p:sldId id="650" r:id="rId12"/>
    <p:sldId id="651" r:id="rId13"/>
    <p:sldId id="652" r:id="rId14"/>
    <p:sldId id="653" r:id="rId15"/>
    <p:sldId id="639" r:id="rId16"/>
    <p:sldId id="553" r:id="rId17"/>
    <p:sldId id="654" r:id="rId18"/>
    <p:sldId id="665" r:id="rId19"/>
    <p:sldId id="655" r:id="rId20"/>
    <p:sldId id="656" r:id="rId21"/>
    <p:sldId id="657" r:id="rId22"/>
    <p:sldId id="658" r:id="rId23"/>
    <p:sldId id="659" r:id="rId24"/>
    <p:sldId id="660" r:id="rId25"/>
    <p:sldId id="661" r:id="rId26"/>
    <p:sldId id="663" r:id="rId27"/>
    <p:sldId id="664" r:id="rId28"/>
    <p:sldId id="645" r:id="rId29"/>
    <p:sldId id="447" r:id="rId30"/>
    <p:sldId id="446" r:id="rId31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3"/>
    <a:srgbClr val="0E9647"/>
    <a:srgbClr val="04BCD5"/>
    <a:srgbClr val="EDEDED"/>
    <a:srgbClr val="194699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/>
    <p:restoredTop sz="90273"/>
  </p:normalViewPr>
  <p:slideViewPr>
    <p:cSldViewPr snapToGrid="0" snapToObjects="1">
      <p:cViewPr varScale="1">
        <p:scale>
          <a:sx n="153" d="100"/>
          <a:sy n="153" d="100"/>
        </p:scale>
        <p:origin x="168" y="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Google Authentication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Google Authentication</a:t>
            </a:r>
            <a:endParaRPr lang="en-I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F0D113-AD2E-9B4B-A04D-2EDBA787A3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34" y="28281"/>
            <a:ext cx="481360" cy="4813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identity" TargetMode="External"/><Relationship Id="rId5" Type="http://schemas.openxmlformats.org/officeDocument/2006/relationships/hyperlink" Target="https://firebase.google.com/docs/auth/android/google-signin" TargetMode="External"/><Relationship Id="rId4" Type="http://schemas.openxmlformats.org/officeDocument/2006/relationships/hyperlink" Target="https://github.com/firebase/quickstart-androi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s.google.com/identity/sign-in/android/sign-in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54" y="658729"/>
            <a:ext cx="6480302" cy="44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825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54" y="658729"/>
            <a:ext cx="6480302" cy="447825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8718D0-277E-A444-9A8E-A4CCEFCC17C3}"/>
              </a:ext>
            </a:extLst>
          </p:cNvPr>
          <p:cNvCxnSpPr/>
          <p:nvPr/>
        </p:nvCxnSpPr>
        <p:spPr>
          <a:xfrm flipH="1">
            <a:off x="5109604" y="2733734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17846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your Sign-In Method (via Web Link)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153" y="1225651"/>
            <a:ext cx="7968714" cy="1800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07686-CA29-6D40-BBEC-14E8E513310D}"/>
              </a:ext>
            </a:extLst>
          </p:cNvPr>
          <p:cNvSpPr/>
          <p:nvPr/>
        </p:nvSpPr>
        <p:spPr>
          <a:xfrm>
            <a:off x="2597314" y="3213740"/>
            <a:ext cx="3955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(Detailed Instructions in the Lab)</a:t>
            </a:r>
          </a:p>
        </p:txBody>
      </p:sp>
    </p:spTree>
    <p:extLst>
      <p:ext uri="{BB962C8B-B14F-4D97-AF65-F5344CB8AC3E}">
        <p14:creationId xmlns:p14="http://schemas.microsoft.com/office/powerpoint/2010/main" val="8649924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your Sign-In Method (via Web Link)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354" y="1007995"/>
            <a:ext cx="4675232" cy="33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746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your Sign-In Method (via Web Link)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646" y="854520"/>
            <a:ext cx="5791199" cy="38453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351484-F95B-854E-940F-EED8062E7E39}"/>
              </a:ext>
            </a:extLst>
          </p:cNvPr>
          <p:cNvCxnSpPr/>
          <p:nvPr/>
        </p:nvCxnSpPr>
        <p:spPr>
          <a:xfrm flipH="1">
            <a:off x="6783754" y="1570892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990331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290C-5A7E-C24A-ACFD-485D6E89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77" y="2078741"/>
            <a:ext cx="6201517" cy="94169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https://</a:t>
            </a:r>
            <a:r>
              <a:rPr lang="en-IE" dirty="0" err="1"/>
              <a:t>github.com</a:t>
            </a:r>
            <a:r>
              <a:rPr lang="en-IE" dirty="0"/>
              <a:t>/firebase/</a:t>
            </a:r>
            <a:r>
              <a:rPr lang="en-IE" dirty="0" err="1"/>
              <a:t>quickstart</a:t>
            </a:r>
            <a:r>
              <a:rPr lang="en-IE" dirty="0"/>
              <a:t>-android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Setup Authentication Flow &amp; UI</a:t>
            </a:r>
          </a:p>
        </p:txBody>
      </p:sp>
    </p:spTree>
    <p:extLst>
      <p:ext uri="{BB962C8B-B14F-4D97-AF65-F5344CB8AC3E}">
        <p14:creationId xmlns:p14="http://schemas.microsoft.com/office/powerpoint/2010/main" val="15478200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9D28D2-3730-E349-986E-74439D30C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626"/>
            <a:ext cx="9144000" cy="2948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Configure Google Sign-in &amp; </a:t>
            </a:r>
            <a:r>
              <a:rPr lang="en-US" dirty="0" err="1">
                <a:solidFill>
                  <a:srgbClr val="008000"/>
                </a:solidFill>
              </a:rPr>
              <a:t>GoogleSignInClient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100653" y="2477079"/>
            <a:ext cx="2068737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0B0B98-BEEE-9147-B005-3AAF3E354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" y="2429789"/>
            <a:ext cx="9144000" cy="13133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C43F4A-BEBD-884C-95B8-54FFBD8D3080}"/>
              </a:ext>
            </a:extLst>
          </p:cNvPr>
          <p:cNvCxnSpPr>
            <a:cxnSpLocks/>
          </p:cNvCxnSpPr>
          <p:nvPr/>
        </p:nvCxnSpPr>
        <p:spPr>
          <a:xfrm>
            <a:off x="203200" y="3151664"/>
            <a:ext cx="789356" cy="1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0686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Configure Google Sign-in &amp; </a:t>
            </a:r>
            <a:r>
              <a:rPr lang="en-US" dirty="0" err="1">
                <a:solidFill>
                  <a:srgbClr val="008000"/>
                </a:solidFill>
              </a:rPr>
              <a:t>GoogleSignInClient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DD2262-7227-DE41-8AE6-54816084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663"/>
            <a:ext cx="9144000" cy="29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54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Get Firebase Auth Shared Instance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6B8017-B836-3144-9B4A-93FD3A5DB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546"/>
            <a:ext cx="9144000" cy="27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0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Check for Existing Signed In User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BFC4F9-93DB-EB4E-988A-3A840DAA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415"/>
            <a:ext cx="9144000" cy="31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622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218523" y="1129342"/>
            <a:ext cx="6514769" cy="923274"/>
          </a:xfrm>
          <a:prstGeom prst="rect">
            <a:avLst/>
          </a:prstGeom>
        </p:spPr>
        <p:txBody>
          <a:bodyPr vert="horz" lIns="81623" tIns="40811" rIns="81623" bIns="40811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Firebase</a:t>
            </a:r>
            <a:b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</a:br>
            <a: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Authentication</a:t>
            </a:r>
            <a:endParaRPr lang="en-US" sz="4275" b="1" spc="-89" dirty="0">
              <a:solidFill>
                <a:srgbClr val="008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05" y="2702379"/>
            <a:ext cx="1313471" cy="1313471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1222535" y="4166239"/>
            <a:ext cx="6514769" cy="631280"/>
          </a:xfrm>
          <a:prstGeom prst="rect">
            <a:avLst/>
          </a:prstGeom>
        </p:spPr>
        <p:txBody>
          <a:bodyPr vert="horz" lIns="81623" tIns="40811" rIns="81623" bIns="40811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000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All goodness bundled as one</a:t>
            </a:r>
            <a:r>
              <a:rPr lang="mr-IN" sz="3000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…</a:t>
            </a:r>
            <a:endParaRPr lang="en-US" sz="3000" b="1" spc="-89" dirty="0">
              <a:solidFill>
                <a:srgbClr val="008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pic>
        <p:nvPicPr>
          <p:cNvPr id="3" name="Picture 2" descr="firebase.authent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0"/>
            <a:ext cx="9141619" cy="5142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813FD-B2A7-474D-A1D5-3074295EF183}"/>
              </a:ext>
            </a:extLst>
          </p:cNvPr>
          <p:cNvSpPr/>
          <p:nvPr/>
        </p:nvSpPr>
        <p:spPr>
          <a:xfrm>
            <a:off x="265723" y="773723"/>
            <a:ext cx="1398954" cy="2610339"/>
          </a:xfrm>
          <a:prstGeom prst="rect">
            <a:avLst/>
          </a:prstGeom>
          <a:noFill/>
          <a:ln w="412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7A8B2-E819-7645-8E6B-651F83A041A5}"/>
              </a:ext>
            </a:extLst>
          </p:cNvPr>
          <p:cNvCxnSpPr/>
          <p:nvPr/>
        </p:nvCxnSpPr>
        <p:spPr>
          <a:xfrm flipH="1" flipV="1">
            <a:off x="1891323" y="3462215"/>
            <a:ext cx="820615" cy="625231"/>
          </a:xfrm>
          <a:prstGeom prst="straightConnector1">
            <a:avLst/>
          </a:prstGeom>
          <a:noFill/>
          <a:ln w="53975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3047554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Add the Google Sign-in button to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FEF1A9-2B61-F943-9687-6B6EFA7B1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835"/>
            <a:ext cx="9144000" cy="4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4995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Add the Google Sign-in button to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E6CA8-E109-3D40-9E40-45B764F2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351"/>
            <a:ext cx="9144000" cy="156326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25DCF5-4672-4940-816C-2238A00F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1" y="2602032"/>
            <a:ext cx="2359486" cy="2130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4CC6C8-5C8C-0647-9376-CF75E432D3CB}"/>
              </a:ext>
            </a:extLst>
          </p:cNvPr>
          <p:cNvSpPr/>
          <p:nvPr/>
        </p:nvSpPr>
        <p:spPr>
          <a:xfrm>
            <a:off x="289490" y="2500259"/>
            <a:ext cx="496244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sign_in_button.setOnClickListener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I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6D48A1-618B-054E-A2BD-022650A94FE0}"/>
              </a:ext>
            </a:extLst>
          </p:cNvPr>
          <p:cNvCxnSpPr>
            <a:cxnSpLocks/>
          </p:cNvCxnSpPr>
          <p:nvPr/>
        </p:nvCxnSpPr>
        <p:spPr>
          <a:xfrm>
            <a:off x="3673981" y="3845839"/>
            <a:ext cx="1062463" cy="548923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586227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84BF40-89A6-0B4E-98E1-CDA69AEF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584"/>
            <a:ext cx="9144000" cy="263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6FC098-0B77-1B4A-8F55-70DA88A40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3" y="885750"/>
            <a:ext cx="5168900" cy="1295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3F50D-A3B4-0149-8E7A-50ED206FD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3" y="60635"/>
            <a:ext cx="3030626" cy="21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287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6FC098-0B77-1B4A-8F55-70DA88A4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3" y="885750"/>
            <a:ext cx="5168900" cy="1295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E3238-30EF-9445-9357-E15854BD9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748"/>
            <a:ext cx="9144000" cy="220869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D6551-9639-8146-A35F-4DCA24D85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53" y="60635"/>
            <a:ext cx="3030626" cy="21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13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44541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CF9772-EC52-7C45-8B29-48B8A6DA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121"/>
            <a:ext cx="9144000" cy="388993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7C85BCD-3EB1-0341-9EFE-4A0BB76A4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" y="1432683"/>
            <a:ext cx="7594599" cy="33742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EB7A8-FA36-9B47-9F9D-6C59446BA6FE}"/>
              </a:ext>
            </a:extLst>
          </p:cNvPr>
          <p:cNvSpPr/>
          <p:nvPr/>
        </p:nvSpPr>
        <p:spPr>
          <a:xfrm>
            <a:off x="8081108" y="1501627"/>
            <a:ext cx="1062892" cy="32853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05C5F0-72C1-6643-8F2F-5C29ECAF437B}"/>
              </a:ext>
            </a:extLst>
          </p:cNvPr>
          <p:cNvSpPr/>
          <p:nvPr/>
        </p:nvSpPr>
        <p:spPr>
          <a:xfrm>
            <a:off x="-1" y="1454448"/>
            <a:ext cx="486509" cy="32853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D394F8-6371-B340-BAC7-BEAACF1A6B6C}"/>
              </a:ext>
            </a:extLst>
          </p:cNvPr>
          <p:cNvCxnSpPr>
            <a:cxnSpLocks/>
          </p:cNvCxnSpPr>
          <p:nvPr/>
        </p:nvCxnSpPr>
        <p:spPr>
          <a:xfrm>
            <a:off x="773084" y="2948555"/>
            <a:ext cx="704661" cy="297154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85992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603FB6-27E1-FD42-8B5F-3C948FCD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226"/>
            <a:ext cx="9144000" cy="390638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ED1628-6E28-4A43-97DD-4BFE8021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" y="1160444"/>
            <a:ext cx="7191515" cy="37154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5354B5-EF56-A64C-94B1-1A6677D6998F}"/>
              </a:ext>
            </a:extLst>
          </p:cNvPr>
          <p:cNvSpPr/>
          <p:nvPr/>
        </p:nvSpPr>
        <p:spPr>
          <a:xfrm>
            <a:off x="0" y="1263535"/>
            <a:ext cx="290944" cy="34762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2089DF-A4D2-A443-88C0-5832DC25C8AD}"/>
              </a:ext>
            </a:extLst>
          </p:cNvPr>
          <p:cNvSpPr/>
          <p:nvPr/>
        </p:nvSpPr>
        <p:spPr>
          <a:xfrm>
            <a:off x="7482459" y="1160444"/>
            <a:ext cx="1661541" cy="362655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762BD2-8327-1E4D-BC93-64DE7251357E}"/>
              </a:ext>
            </a:extLst>
          </p:cNvPr>
          <p:cNvCxnSpPr>
            <a:cxnSpLocks/>
          </p:cNvCxnSpPr>
          <p:nvPr/>
        </p:nvCxnSpPr>
        <p:spPr>
          <a:xfrm>
            <a:off x="956880" y="2704521"/>
            <a:ext cx="704661" cy="297154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537DE-AB41-6846-8F49-6B4DE79F44A9}"/>
              </a:ext>
            </a:extLst>
          </p:cNvPr>
          <p:cNvCxnSpPr>
            <a:cxnSpLocks/>
          </p:cNvCxnSpPr>
          <p:nvPr/>
        </p:nvCxnSpPr>
        <p:spPr>
          <a:xfrm>
            <a:off x="956880" y="3591990"/>
            <a:ext cx="704661" cy="297154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1135586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D27-6A92-7F4D-BFC8-5B95A14AD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7884398" cy="4299943"/>
          </a:xfrm>
        </p:spPr>
        <p:txBody>
          <a:bodyPr/>
          <a:lstStyle/>
          <a:p>
            <a:r>
              <a:rPr lang="en-US" dirty="0"/>
              <a:t>You can also get the user's email address with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getEmail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</a:t>
            </a:r>
          </a:p>
          <a:p>
            <a:r>
              <a:rPr lang="en-US" dirty="0"/>
              <a:t>The user's </a:t>
            </a:r>
            <a:r>
              <a:rPr lang="en-US" b="1" dirty="0"/>
              <a:t>Google ID </a:t>
            </a:r>
            <a:r>
              <a:rPr lang="en-US" dirty="0"/>
              <a:t>(for client-side use) with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and </a:t>
            </a:r>
          </a:p>
          <a:p>
            <a:r>
              <a:rPr lang="en-US" dirty="0"/>
              <a:t>An ID token for the user with 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getIdToken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</a:t>
            </a:r>
          </a:p>
          <a:p>
            <a:r>
              <a:rPr lang="en-US" dirty="0"/>
              <a:t>If you need to pass the currently signed-in user to a backend server, send the ID token to your backend server and validate the token on the server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78FCE-DCB0-0A4D-A539-A72F59027D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FF030-B03B-2947-8E82-BCEFE428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D1CFB4-D470-2845-A016-C5495EA1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 (Extra bits)</a:t>
            </a:r>
          </a:p>
        </p:txBody>
      </p:sp>
    </p:spTree>
    <p:extLst>
      <p:ext uri="{BB962C8B-B14F-4D97-AF65-F5344CB8AC3E}">
        <p14:creationId xmlns:p14="http://schemas.microsoft.com/office/powerpoint/2010/main" val="20318376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the Sign-in Flow (Extra bits)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F76D0-36F4-4247-93B9-A3009BB4F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028700"/>
            <a:ext cx="91186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8706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8DE7-144B-BE47-8CC2-F68DFEBCE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634840"/>
            <a:ext cx="7772401" cy="126538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We’ll look at what we do with the Google authenticated user in the Code </a:t>
            </a:r>
            <a:br>
              <a:rPr lang="en-US" sz="3200" dirty="0"/>
            </a:br>
            <a:r>
              <a:rPr lang="en-US" sz="3200" dirty="0"/>
              <a:t>walkthrough and the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0EF-A94A-C145-9ABA-CB597D0250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99A9-DFE3-2D4B-8CC0-EA151A3BE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896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1850881" y="2654128"/>
            <a:ext cx="7197324" cy="203741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119188" indent="-1111250" algn="l"/>
            <a:r>
              <a:rPr lang="en-IE" sz="2800" dirty="0">
                <a:hlinkClick r:id="rId2"/>
              </a:rPr>
              <a:t>https://console.firebase.google.com/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3"/>
              </a:rPr>
              <a:t>https://firebase.google.com/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4"/>
              </a:rPr>
              <a:t>https://github.com/firebase/quickstart-android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5"/>
              </a:rPr>
              <a:t>https://firebase.google.com/docs/auth/android/google-signin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6"/>
              </a:rPr>
              <a:t>https://developers.google.com/identity</a:t>
            </a:r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r>
              <a:rPr lang="en-IE" sz="2800" dirty="0"/>
              <a:t>	</a:t>
            </a:r>
          </a:p>
          <a:p>
            <a:pPr marL="1119188" indent="-1111250" algn="l"/>
            <a:endParaRPr lang="en-IE" sz="2800" dirty="0"/>
          </a:p>
          <a:p>
            <a:pPr marL="1119188" indent="-1111250" algn="l"/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204F-D794-A946-BB84-B5182590C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76" y="337950"/>
            <a:ext cx="1937809" cy="19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(Recap)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US" sz="2100" dirty="0"/>
              <a:t>Most apps need to know the identity of a user. Knowing a user's identity allows an app to securely save user data in the cloud and provide the same personalized experience across all of the user's devices</a:t>
            </a:r>
          </a:p>
          <a:p>
            <a:r>
              <a:rPr lang="en-IE" sz="2100" b="1" dirty="0"/>
              <a:t>Firebase Authentication</a:t>
            </a:r>
            <a:r>
              <a:rPr lang="en-IE" sz="2100" dirty="0"/>
              <a:t> provides backend services, easy-to-use SDKs, and ready-made UI libraries to authenticate users to your app. It supports authentication using passwords, phone numbers and popular federated identity providers</a:t>
            </a:r>
          </a:p>
          <a:p>
            <a:r>
              <a:rPr lang="en-US" sz="2100" dirty="0"/>
              <a:t>You can let your users authenticate with Firebase using their </a:t>
            </a:r>
            <a:r>
              <a:rPr lang="en-US" sz="2100" b="1" dirty="0">
                <a:solidFill>
                  <a:srgbClr val="C00000"/>
                </a:solidFill>
              </a:rPr>
              <a:t>Google Accounts</a:t>
            </a:r>
            <a:r>
              <a:rPr lang="en-US" sz="2100" dirty="0"/>
              <a:t> by integrating </a:t>
            </a:r>
            <a:r>
              <a:rPr lang="en-US" sz="2100" b="1" dirty="0">
                <a:solidFill>
                  <a:srgbClr val="C00000"/>
                </a:solidFill>
              </a:rPr>
              <a:t>Google Sign-In </a:t>
            </a:r>
            <a:r>
              <a:rPr lang="en-US" sz="2100" dirty="0"/>
              <a:t>into your app.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533487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30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US" sz="2100" dirty="0"/>
              <a:t>With the </a:t>
            </a:r>
            <a:r>
              <a:rPr lang="en-US" sz="2100" b="1" dirty="0">
                <a:solidFill>
                  <a:srgbClr val="C00000"/>
                </a:solidFill>
              </a:rPr>
              <a:t>Google Identity Platform for Android</a:t>
            </a:r>
            <a:r>
              <a:rPr lang="en-US" sz="2100" dirty="0"/>
              <a:t>, you can allow application users to sign in with their existing Google accounts. </a:t>
            </a:r>
          </a:p>
          <a:p>
            <a:r>
              <a:rPr lang="en-US" sz="2100" dirty="0"/>
              <a:t>It helps you in knowing your end users and providing them with a better enriched experience in your application. </a:t>
            </a:r>
          </a:p>
          <a:p>
            <a:r>
              <a:rPr lang="en-US" sz="2100" dirty="0"/>
              <a:t>As soon as a allow the user to use Google Sign In, you can easily get info about that user such as email, display name etc. </a:t>
            </a:r>
          </a:p>
          <a:p>
            <a:r>
              <a:rPr lang="en-US" sz="2100" dirty="0"/>
              <a:t>You can also get (for example) access to the users Google Drive account, allow them add an event to Calendar, share with their Google Contacts etc.</a:t>
            </a:r>
          </a:p>
          <a:p>
            <a:pPr marL="0" indent="0">
              <a:buNone/>
            </a:pPr>
            <a:endParaRPr lang="en-US" sz="2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F6485-010D-254F-B7B4-BD695FF46A3F}"/>
              </a:ext>
            </a:extLst>
          </p:cNvPr>
          <p:cNvSpPr/>
          <p:nvPr/>
        </p:nvSpPr>
        <p:spPr>
          <a:xfrm>
            <a:off x="226646" y="4221274"/>
            <a:ext cx="8690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Overall, it is quick and easy way to engage end users in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05518025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12" y="1292557"/>
            <a:ext cx="7770377" cy="761815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Integrating Google Sign-In into Your Android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215031" y="2190877"/>
            <a:ext cx="8709080" cy="61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88" dirty="0">
                <a:hlinkClick r:id="rId2"/>
              </a:rPr>
              <a:t>https://developers.google.com/identity/sign-in/android/sign-in</a:t>
            </a:r>
            <a:endParaRPr lang="en-US" sz="1688" dirty="0"/>
          </a:p>
          <a:p>
            <a:endParaRPr lang="en-US" sz="168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07" y="2729458"/>
            <a:ext cx="1937809" cy="19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999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Google Authentication</a:t>
            </a:r>
            <a:br>
              <a:rPr lang="en-US" sz="3000" dirty="0"/>
            </a:br>
            <a:r>
              <a:rPr lang="en-US" sz="3000" dirty="0"/>
              <a:t>(in Firebase)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80E12-71A6-A349-B7CA-35183A94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46894"/>
            <a:ext cx="3800090" cy="38000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701690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005" y="2133600"/>
            <a:ext cx="4830888" cy="7618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1. Create your Firebase Project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(set up in previous labs)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402850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658729"/>
            <a:ext cx="6480304" cy="44782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6614421" y="2733735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903022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Google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53" y="658729"/>
            <a:ext cx="6480304" cy="44782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0BB483-EA7D-8240-ABF8-C5B59C3F1A86}"/>
              </a:ext>
            </a:extLst>
          </p:cNvPr>
          <p:cNvCxnSpPr/>
          <p:nvPr/>
        </p:nvCxnSpPr>
        <p:spPr>
          <a:xfrm flipH="1">
            <a:off x="6434993" y="1613225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9D4C3F-DD24-2340-8683-EEBBFA502CDD}"/>
              </a:ext>
            </a:extLst>
          </p:cNvPr>
          <p:cNvCxnSpPr/>
          <p:nvPr/>
        </p:nvCxnSpPr>
        <p:spPr>
          <a:xfrm flipH="1">
            <a:off x="5832417" y="2916322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3178623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26145</TotalTime>
  <Words>679</Words>
  <Application>Microsoft Macintosh PowerPoint</Application>
  <PresentationFormat>On-screen Show (16:9)</PresentationFormat>
  <Paragraphs>111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PowerPoint Presentation</vt:lpstr>
      <vt:lpstr>Overview (Recap)</vt:lpstr>
      <vt:lpstr>Overview</vt:lpstr>
      <vt:lpstr>Integrating Google Sign-In into Your Android App</vt:lpstr>
      <vt:lpstr> Google Authentication (in Firebase)</vt:lpstr>
      <vt:lpstr>1. Create your Firebase Project (set up in previous labs)</vt:lpstr>
      <vt:lpstr>2. Setup your Sign-In Method</vt:lpstr>
      <vt:lpstr>2. Setup your Sign-In Method</vt:lpstr>
      <vt:lpstr>2. Setup your Sign-In Method</vt:lpstr>
      <vt:lpstr>2. Setup your Sign-In Method</vt:lpstr>
      <vt:lpstr>3. Setup your Sign-In Method (via Web Link)</vt:lpstr>
      <vt:lpstr>3. Setup your Sign-In Method (via Web Link)</vt:lpstr>
      <vt:lpstr>3. Setup your Sign-In Method (via Web Link)</vt:lpstr>
      <vt:lpstr>4. Setup Authentication Flow &amp; UI</vt:lpstr>
      <vt:lpstr>4. Configure Google Sign-in &amp; GoogleSignInClient</vt:lpstr>
      <vt:lpstr>4. Configure Google Sign-in &amp; GoogleSignInClient</vt:lpstr>
      <vt:lpstr>4. Get Firebase Auth Shared Instance</vt:lpstr>
      <vt:lpstr>4. Check for Existing Signed In User</vt:lpstr>
      <vt:lpstr>4. Add the Google Sign-in button to your app</vt:lpstr>
      <vt:lpstr>4. Add the Google Sign-in button to your app</vt:lpstr>
      <vt:lpstr>4. Start the Sign-in Flow</vt:lpstr>
      <vt:lpstr>4. Start the Sign-in Flow</vt:lpstr>
      <vt:lpstr>4. Start the Sign-in Flow</vt:lpstr>
      <vt:lpstr>4. Start the Sign-in Flow</vt:lpstr>
      <vt:lpstr>4. Start the Sign-in Flow (Extra bits)</vt:lpstr>
      <vt:lpstr>4. Start the Sign-in Flow (Extra bits)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62</cp:revision>
  <dcterms:created xsi:type="dcterms:W3CDTF">2019-01-29T16:40:14Z</dcterms:created>
  <dcterms:modified xsi:type="dcterms:W3CDTF">2019-11-19T13:52:58Z</dcterms:modified>
</cp:coreProperties>
</file>